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27360563" cy="4679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0D3FE-1724-48FF-AB6B-067A5396DE50}" v="5" dt="2022-08-02T14:21:42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7" d="100"/>
          <a:sy n="17" d="100"/>
        </p:scale>
        <p:origin x="26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a Oliveira" userId="ef0ec37b0b940b00" providerId="LiveId" clId="{8CC0D3FE-1724-48FF-AB6B-067A5396DE50}"/>
    <pc:docChg chg="undo redo custSel modSld">
      <pc:chgData name="Camila Oliveira" userId="ef0ec37b0b940b00" providerId="LiveId" clId="{8CC0D3FE-1724-48FF-AB6B-067A5396DE50}" dt="2022-08-02T14:24:13.158" v="46" actId="1076"/>
      <pc:docMkLst>
        <pc:docMk/>
      </pc:docMkLst>
      <pc:sldChg chg="addSp delSp modSp mod">
        <pc:chgData name="Camila Oliveira" userId="ef0ec37b0b940b00" providerId="LiveId" clId="{8CC0D3FE-1724-48FF-AB6B-067A5396DE50}" dt="2022-08-02T14:24:13.158" v="46" actId="1076"/>
        <pc:sldMkLst>
          <pc:docMk/>
          <pc:sldMk cId="3278649153" sldId="257"/>
        </pc:sldMkLst>
        <pc:spChg chg="mod">
          <ac:chgData name="Camila Oliveira" userId="ef0ec37b0b940b00" providerId="LiveId" clId="{8CC0D3FE-1724-48FF-AB6B-067A5396DE50}" dt="2022-08-02T14:23:10.505" v="38" actId="1076"/>
          <ac:spMkLst>
            <pc:docMk/>
            <pc:sldMk cId="3278649153" sldId="257"/>
            <ac:spMk id="6" creationId="{97C96B55-BA8D-45EC-B492-001A847227A5}"/>
          </ac:spMkLst>
        </pc:spChg>
        <pc:picChg chg="mod">
          <ac:chgData name="Camila Oliveira" userId="ef0ec37b0b940b00" providerId="LiveId" clId="{8CC0D3FE-1724-48FF-AB6B-067A5396DE50}" dt="2022-08-02T14:23:54.769" v="44" actId="1076"/>
          <ac:picMkLst>
            <pc:docMk/>
            <pc:sldMk cId="3278649153" sldId="257"/>
            <ac:picMk id="4" creationId="{FCF4A015-538C-4110-8F38-AFA11992FE02}"/>
          </ac:picMkLst>
        </pc:picChg>
        <pc:picChg chg="del">
          <ac:chgData name="Camila Oliveira" userId="ef0ec37b0b940b00" providerId="LiveId" clId="{8CC0D3FE-1724-48FF-AB6B-067A5396DE50}" dt="2022-08-02T14:18:38.739" v="13" actId="478"/>
          <ac:picMkLst>
            <pc:docMk/>
            <pc:sldMk cId="3278649153" sldId="257"/>
            <ac:picMk id="5" creationId="{05BF7440-17A9-4064-9F26-4E68C9FCFFFB}"/>
          </ac:picMkLst>
        </pc:picChg>
        <pc:picChg chg="mod">
          <ac:chgData name="Camila Oliveira" userId="ef0ec37b0b940b00" providerId="LiveId" clId="{8CC0D3FE-1724-48FF-AB6B-067A5396DE50}" dt="2022-08-02T14:24:07.333" v="45" actId="1076"/>
          <ac:picMkLst>
            <pc:docMk/>
            <pc:sldMk cId="3278649153" sldId="257"/>
            <ac:picMk id="8" creationId="{630B06BD-7431-4893-84B8-8AFE103687E4}"/>
          </ac:picMkLst>
        </pc:picChg>
        <pc:picChg chg="add del mod">
          <ac:chgData name="Camila Oliveira" userId="ef0ec37b0b940b00" providerId="LiveId" clId="{8CC0D3FE-1724-48FF-AB6B-067A5396DE50}" dt="2022-08-01T18:56:52.859" v="12" actId="1076"/>
          <ac:picMkLst>
            <pc:docMk/>
            <pc:sldMk cId="3278649153" sldId="257"/>
            <ac:picMk id="9" creationId="{8AD23170-7BFD-828D-17CA-14250CF0DDB7}"/>
          </ac:picMkLst>
        </pc:picChg>
        <pc:picChg chg="add del">
          <ac:chgData name="Camila Oliveira" userId="ef0ec37b0b940b00" providerId="LiveId" clId="{8CC0D3FE-1724-48FF-AB6B-067A5396DE50}" dt="2022-08-01T18:56:51.525" v="9" actId="478"/>
          <ac:picMkLst>
            <pc:docMk/>
            <pc:sldMk cId="3278649153" sldId="257"/>
            <ac:picMk id="10" creationId="{416C0811-0D85-49B8-AC91-E06C63D467C8}"/>
          </ac:picMkLst>
        </pc:picChg>
        <pc:picChg chg="add del mod">
          <ac:chgData name="Camila Oliveira" userId="ef0ec37b0b940b00" providerId="LiveId" clId="{8CC0D3FE-1724-48FF-AB6B-067A5396DE50}" dt="2022-08-02T14:19:28.821" v="21" actId="478"/>
          <ac:picMkLst>
            <pc:docMk/>
            <pc:sldMk cId="3278649153" sldId="257"/>
            <ac:picMk id="10" creationId="{C874308D-5545-DD66-332A-ECEF2FF76629}"/>
          </ac:picMkLst>
        </pc:picChg>
        <pc:picChg chg="del">
          <ac:chgData name="Camila Oliveira" userId="ef0ec37b0b940b00" providerId="LiveId" clId="{8CC0D3FE-1724-48FF-AB6B-067A5396DE50}" dt="2022-08-02T14:18:40.641" v="14" actId="478"/>
          <ac:picMkLst>
            <pc:docMk/>
            <pc:sldMk cId="3278649153" sldId="257"/>
            <ac:picMk id="11" creationId="{0E4CF299-AB28-4601-8370-FFAF2A47999C}"/>
          </ac:picMkLst>
        </pc:picChg>
        <pc:picChg chg="add mod modCrop">
          <ac:chgData name="Camila Oliveira" userId="ef0ec37b0b940b00" providerId="LiveId" clId="{8CC0D3FE-1724-48FF-AB6B-067A5396DE50}" dt="2022-08-02T14:22:58.533" v="37" actId="1076"/>
          <ac:picMkLst>
            <pc:docMk/>
            <pc:sldMk cId="3278649153" sldId="257"/>
            <ac:picMk id="13" creationId="{FAC74E08-F094-D427-A702-7997EB686D99}"/>
          </ac:picMkLst>
        </pc:picChg>
        <pc:picChg chg="mod">
          <ac:chgData name="Camila Oliveira" userId="ef0ec37b0b940b00" providerId="LiveId" clId="{8CC0D3FE-1724-48FF-AB6B-067A5396DE50}" dt="2022-08-02T14:24:13.158" v="46" actId="1076"/>
          <ac:picMkLst>
            <pc:docMk/>
            <pc:sldMk cId="3278649153" sldId="257"/>
            <ac:picMk id="14" creationId="{BC28D3D0-072B-44B2-B357-1607721E75C3}"/>
          </ac:picMkLst>
        </pc:picChg>
      </pc:sldChg>
    </pc:docChg>
  </pc:docChgLst>
  <pc:docChgLst>
    <pc:chgData name="Camila Oliveira" userId="ef0ec37b0b940b00" providerId="LiveId" clId="{FA517F04-5152-453F-B8B6-19B4FA490EFE}"/>
    <pc:docChg chg="undo custSel modSld">
      <pc:chgData name="Camila Oliveira" userId="ef0ec37b0b940b00" providerId="LiveId" clId="{FA517F04-5152-453F-B8B6-19B4FA490EFE}" dt="2021-07-29T14:22:29.414" v="42" actId="20577"/>
      <pc:docMkLst>
        <pc:docMk/>
      </pc:docMkLst>
      <pc:sldChg chg="addSp delSp modSp mod">
        <pc:chgData name="Camila Oliveira" userId="ef0ec37b0b940b00" providerId="LiveId" clId="{FA517F04-5152-453F-B8B6-19B4FA490EFE}" dt="2021-07-29T14:22:29.414" v="42" actId="20577"/>
        <pc:sldMkLst>
          <pc:docMk/>
          <pc:sldMk cId="3278649153" sldId="257"/>
        </pc:sldMkLst>
        <pc:spChg chg="mod">
          <ac:chgData name="Camila Oliveira" userId="ef0ec37b0b940b00" providerId="LiveId" clId="{FA517F04-5152-453F-B8B6-19B4FA490EFE}" dt="2021-07-29T14:20:53.040" v="36" actId="20577"/>
          <ac:spMkLst>
            <pc:docMk/>
            <pc:sldMk cId="3278649153" sldId="257"/>
            <ac:spMk id="2" creationId="{727BB24D-CC5B-40EF-A117-0B0B1A92806D}"/>
          </ac:spMkLst>
        </pc:spChg>
        <pc:spChg chg="mod">
          <ac:chgData name="Camila Oliveira" userId="ef0ec37b0b940b00" providerId="LiveId" clId="{FA517F04-5152-453F-B8B6-19B4FA490EFE}" dt="2021-07-29T14:21:14.427" v="37" actId="1076"/>
          <ac:spMkLst>
            <pc:docMk/>
            <pc:sldMk cId="3278649153" sldId="257"/>
            <ac:spMk id="6" creationId="{97C96B55-BA8D-45EC-B492-001A847227A5}"/>
          </ac:spMkLst>
        </pc:spChg>
        <pc:spChg chg="mod">
          <ac:chgData name="Camila Oliveira" userId="ef0ec37b0b940b00" providerId="LiveId" clId="{FA517F04-5152-453F-B8B6-19B4FA490EFE}" dt="2021-07-29T14:22:29.414" v="42" actId="20577"/>
          <ac:spMkLst>
            <pc:docMk/>
            <pc:sldMk cId="3278649153" sldId="257"/>
            <ac:spMk id="7" creationId="{9B1B206A-6AC2-4CF6-96EB-AFE7E5751884}"/>
          </ac:spMkLst>
        </pc:spChg>
        <pc:picChg chg="del mod">
          <ac:chgData name="Camila Oliveira" userId="ef0ec37b0b940b00" providerId="LiveId" clId="{FA517F04-5152-453F-B8B6-19B4FA490EFE}" dt="2021-07-29T13:52:05.050" v="8" actId="478"/>
          <ac:picMkLst>
            <pc:docMk/>
            <pc:sldMk cId="3278649153" sldId="257"/>
            <ac:picMk id="3" creationId="{663A5A00-F412-4FCC-A7B3-8F087910B9CA}"/>
          </ac:picMkLst>
        </pc:picChg>
        <pc:picChg chg="add mod">
          <ac:chgData name="Camila Oliveira" userId="ef0ec37b0b940b00" providerId="LiveId" clId="{FA517F04-5152-453F-B8B6-19B4FA490EFE}" dt="2021-07-29T14:21:43.055" v="40" actId="14100"/>
          <ac:picMkLst>
            <pc:docMk/>
            <pc:sldMk cId="3278649153" sldId="257"/>
            <ac:picMk id="10" creationId="{416C0811-0D85-49B8-AC91-E06C63D467C8}"/>
          </ac:picMkLst>
        </pc:picChg>
        <pc:picChg chg="del mod">
          <ac:chgData name="Camila Oliveira" userId="ef0ec37b0b940b00" providerId="LiveId" clId="{FA517F04-5152-453F-B8B6-19B4FA490EFE}" dt="2021-07-29T13:55:18.552" v="11" actId="478"/>
          <ac:picMkLst>
            <pc:docMk/>
            <pc:sldMk cId="3278649153" sldId="257"/>
            <ac:picMk id="12" creationId="{AA711D6F-AF03-4F36-A7C8-6B5AEC688CDC}"/>
          </ac:picMkLst>
        </pc:picChg>
        <pc:picChg chg="add mod modCrop">
          <ac:chgData name="Camila Oliveira" userId="ef0ec37b0b940b00" providerId="LiveId" clId="{FA517F04-5152-453F-B8B6-19B4FA490EFE}" dt="2021-07-29T14:20:01.730" v="25" actId="1076"/>
          <ac:picMkLst>
            <pc:docMk/>
            <pc:sldMk cId="3278649153" sldId="257"/>
            <ac:picMk id="14" creationId="{BC28D3D0-072B-44B2-B357-1607721E75C3}"/>
          </ac:picMkLst>
        </pc:picChg>
      </pc:sldChg>
    </pc:docChg>
  </pc:docChgLst>
  <pc:docChgLst>
    <pc:chgData name="Camila Oliveira" userId="ef0ec37b0b940b00" providerId="LiveId" clId="{515F8561-8CC4-4723-AC05-DAD2688EA826}"/>
    <pc:docChg chg="undo custSel modSld">
      <pc:chgData name="Camila Oliveira" userId="ef0ec37b0b940b00" providerId="LiveId" clId="{515F8561-8CC4-4723-AC05-DAD2688EA826}" dt="2020-08-07T21:24:54.800" v="1523" actId="14100"/>
      <pc:docMkLst>
        <pc:docMk/>
      </pc:docMkLst>
      <pc:sldChg chg="addSp delSp modSp mod">
        <pc:chgData name="Camila Oliveira" userId="ef0ec37b0b940b00" providerId="LiveId" clId="{515F8561-8CC4-4723-AC05-DAD2688EA826}" dt="2020-08-07T21:24:54.800" v="1523" actId="14100"/>
        <pc:sldMkLst>
          <pc:docMk/>
          <pc:sldMk cId="3278649153" sldId="257"/>
        </pc:sldMkLst>
        <pc:spChg chg="add mod">
          <ac:chgData name="Camila Oliveira" userId="ef0ec37b0b940b00" providerId="LiveId" clId="{515F8561-8CC4-4723-AC05-DAD2688EA826}" dt="2020-08-06T20:06:51.259" v="1439" actId="1076"/>
          <ac:spMkLst>
            <pc:docMk/>
            <pc:sldMk cId="3278649153" sldId="257"/>
            <ac:spMk id="2" creationId="{727BB24D-CC5B-40EF-A117-0B0B1A92806D}"/>
          </ac:spMkLst>
        </pc:spChg>
        <pc:spChg chg="add mod">
          <ac:chgData name="Camila Oliveira" userId="ef0ec37b0b940b00" providerId="LiveId" clId="{515F8561-8CC4-4723-AC05-DAD2688EA826}" dt="2020-08-07T21:24:37.240" v="1522" actId="1076"/>
          <ac:spMkLst>
            <pc:docMk/>
            <pc:sldMk cId="3278649153" sldId="257"/>
            <ac:spMk id="6" creationId="{97C96B55-BA8D-45EC-B492-001A847227A5}"/>
          </ac:spMkLst>
        </pc:spChg>
        <pc:spChg chg="del">
          <ac:chgData name="Camila Oliveira" userId="ef0ec37b0b940b00" providerId="LiveId" clId="{515F8561-8CC4-4723-AC05-DAD2688EA826}" dt="2020-07-23T00:30:33.039" v="1248" actId="478"/>
          <ac:spMkLst>
            <pc:docMk/>
            <pc:sldMk cId="3278649153" sldId="257"/>
            <ac:spMk id="6" creationId="{986822FD-7A84-4929-AEDF-A84D3307C9F2}"/>
          </ac:spMkLst>
        </pc:spChg>
        <pc:spChg chg="add mod">
          <ac:chgData name="Camila Oliveira" userId="ef0ec37b0b940b00" providerId="LiveId" clId="{515F8561-8CC4-4723-AC05-DAD2688EA826}" dt="2020-08-06T20:53:25.617" v="1470" actId="1076"/>
          <ac:spMkLst>
            <pc:docMk/>
            <pc:sldMk cId="3278649153" sldId="257"/>
            <ac:spMk id="7" creationId="{9B1B206A-6AC2-4CF6-96EB-AFE7E5751884}"/>
          </ac:spMkLst>
        </pc:spChg>
        <pc:spChg chg="del mod topLvl">
          <ac:chgData name="Camila Oliveira" userId="ef0ec37b0b940b00" providerId="LiveId" clId="{515F8561-8CC4-4723-AC05-DAD2688EA826}" dt="2020-08-06T14:17:54.339" v="1395" actId="478"/>
          <ac:spMkLst>
            <pc:docMk/>
            <pc:sldMk cId="3278649153" sldId="257"/>
            <ac:spMk id="11" creationId="{EB8DBAF0-9A12-41E0-86E9-97F842F2DA2F}"/>
          </ac:spMkLst>
        </pc:spChg>
        <pc:grpChg chg="add del mod">
          <ac:chgData name="Camila Oliveira" userId="ef0ec37b0b940b00" providerId="LiveId" clId="{515F8561-8CC4-4723-AC05-DAD2688EA826}" dt="2020-08-06T14:17:54.339" v="1395" actId="478"/>
          <ac:grpSpMkLst>
            <pc:docMk/>
            <pc:sldMk cId="3278649153" sldId="257"/>
            <ac:grpSpMk id="9" creationId="{3C853D18-DD98-430E-92F8-876631E5699F}"/>
          </ac:grpSpMkLst>
        </pc:grpChg>
        <pc:picChg chg="add mod modCrop">
          <ac:chgData name="Camila Oliveira" userId="ef0ec37b0b940b00" providerId="LiveId" clId="{515F8561-8CC4-4723-AC05-DAD2688EA826}" dt="2020-08-07T21:24:23.096" v="1520" actId="1076"/>
          <ac:picMkLst>
            <pc:docMk/>
            <pc:sldMk cId="3278649153" sldId="257"/>
            <ac:picMk id="4" creationId="{FCF4A015-538C-4110-8F38-AFA11992FE02}"/>
          </ac:picMkLst>
        </pc:picChg>
        <pc:picChg chg="mod ord">
          <ac:chgData name="Camila Oliveira" userId="ef0ec37b0b940b00" providerId="LiveId" clId="{515F8561-8CC4-4723-AC05-DAD2688EA826}" dt="2020-08-07T21:24:01.184" v="1518" actId="14100"/>
          <ac:picMkLst>
            <pc:docMk/>
            <pc:sldMk cId="3278649153" sldId="257"/>
            <ac:picMk id="5" creationId="{05BF7440-17A9-4064-9F26-4E68C9FCFFFB}"/>
          </ac:picMkLst>
        </pc:picChg>
        <pc:picChg chg="add mod modCrop">
          <ac:chgData name="Camila Oliveira" userId="ef0ec37b0b940b00" providerId="LiveId" clId="{515F8561-8CC4-4723-AC05-DAD2688EA826}" dt="2020-08-07T21:24:31.768" v="1521" actId="1076"/>
          <ac:picMkLst>
            <pc:docMk/>
            <pc:sldMk cId="3278649153" sldId="257"/>
            <ac:picMk id="8" creationId="{630B06BD-7431-4893-84B8-8AFE103687E4}"/>
          </ac:picMkLst>
        </pc:picChg>
        <pc:picChg chg="add del mod">
          <ac:chgData name="Camila Oliveira" userId="ef0ec37b0b940b00" providerId="LiveId" clId="{515F8561-8CC4-4723-AC05-DAD2688EA826}" dt="2020-07-23T00:27:31.675" v="1136"/>
          <ac:picMkLst>
            <pc:docMk/>
            <pc:sldMk cId="3278649153" sldId="257"/>
            <ac:picMk id="9" creationId="{9E419176-A298-4365-939A-4435023F35D1}"/>
          </ac:picMkLst>
        </pc:picChg>
        <pc:picChg chg="del mod topLvl">
          <ac:chgData name="Camila Oliveira" userId="ef0ec37b0b940b00" providerId="LiveId" clId="{515F8561-8CC4-4723-AC05-DAD2688EA826}" dt="2020-08-07T21:21:33.781" v="1501" actId="478"/>
          <ac:picMkLst>
            <pc:docMk/>
            <pc:sldMk cId="3278649153" sldId="257"/>
            <ac:picMk id="10" creationId="{86A4E282-504C-4C91-B623-6FF1AD66DB4E}"/>
          </ac:picMkLst>
        </pc:picChg>
        <pc:picChg chg="add mod modCrop">
          <ac:chgData name="Camila Oliveira" userId="ef0ec37b0b940b00" providerId="LiveId" clId="{515F8561-8CC4-4723-AC05-DAD2688EA826}" dt="2020-08-07T21:24:12.400" v="1519" actId="1076"/>
          <ac:picMkLst>
            <pc:docMk/>
            <pc:sldMk cId="3278649153" sldId="257"/>
            <ac:picMk id="11" creationId="{0E4CF299-AB28-4601-8370-FFAF2A47999C}"/>
          </ac:picMkLst>
        </pc:picChg>
        <pc:picChg chg="add del mod">
          <ac:chgData name="Camila Oliveira" userId="ef0ec37b0b940b00" providerId="LiveId" clId="{515F8561-8CC4-4723-AC05-DAD2688EA826}" dt="2020-08-06T15:53:24.027" v="1400" actId="478"/>
          <ac:picMkLst>
            <pc:docMk/>
            <pc:sldMk cId="3278649153" sldId="257"/>
            <ac:picMk id="11" creationId="{9DDCF582-7C98-491C-B858-5DAEE11C097A}"/>
          </ac:picMkLst>
        </pc:picChg>
        <pc:picChg chg="add mod">
          <ac:chgData name="Camila Oliveira" userId="ef0ec37b0b940b00" providerId="LiveId" clId="{515F8561-8CC4-4723-AC05-DAD2688EA826}" dt="2020-08-07T21:24:54.800" v="1523" actId="14100"/>
          <ac:picMkLst>
            <pc:docMk/>
            <pc:sldMk cId="3278649153" sldId="257"/>
            <ac:picMk id="12" creationId="{AA711D6F-AF03-4F36-A7C8-6B5AEC688CDC}"/>
          </ac:picMkLst>
        </pc:picChg>
        <pc:picChg chg="add del mod modCrop">
          <ac:chgData name="Camila Oliveira" userId="ef0ec37b0b940b00" providerId="LiveId" clId="{515F8561-8CC4-4723-AC05-DAD2688EA826}" dt="2020-08-06T20:12:10.711" v="1441" actId="478"/>
          <ac:picMkLst>
            <pc:docMk/>
            <pc:sldMk cId="3278649153" sldId="257"/>
            <ac:picMk id="13" creationId="{D3A401B1-412D-4575-AE72-B15193DCA5F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2043" y="7659089"/>
            <a:ext cx="23256479" cy="16293159"/>
          </a:xfrm>
        </p:spPr>
        <p:txBody>
          <a:bodyPr anchor="b"/>
          <a:lstStyle>
            <a:lvl1pPr algn="ctr">
              <a:defRPr sz="1795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0071" y="24580575"/>
            <a:ext cx="20520422" cy="11299044"/>
          </a:xfrm>
        </p:spPr>
        <p:txBody>
          <a:bodyPr/>
          <a:lstStyle>
            <a:lvl1pPr marL="0" indent="0" algn="ctr">
              <a:buNone/>
              <a:defRPr sz="7182"/>
            </a:lvl1pPr>
            <a:lvl2pPr marL="1368122" indent="0" algn="ctr">
              <a:buNone/>
              <a:defRPr sz="5984"/>
            </a:lvl2pPr>
            <a:lvl3pPr marL="2736244" indent="0" algn="ctr">
              <a:buNone/>
              <a:defRPr sz="5386"/>
            </a:lvl3pPr>
            <a:lvl4pPr marL="4104367" indent="0" algn="ctr">
              <a:buNone/>
              <a:defRPr sz="4788"/>
            </a:lvl4pPr>
            <a:lvl5pPr marL="5472487" indent="0" algn="ctr">
              <a:buNone/>
              <a:defRPr sz="4788"/>
            </a:lvl5pPr>
            <a:lvl6pPr marL="6840609" indent="0" algn="ctr">
              <a:buNone/>
              <a:defRPr sz="4788"/>
            </a:lvl6pPr>
            <a:lvl7pPr marL="8208732" indent="0" algn="ctr">
              <a:buNone/>
              <a:defRPr sz="4788"/>
            </a:lvl7pPr>
            <a:lvl8pPr marL="9576854" indent="0" algn="ctr">
              <a:buNone/>
              <a:defRPr sz="4788"/>
            </a:lvl8pPr>
            <a:lvl9pPr marL="10944976" indent="0" algn="ctr">
              <a:buNone/>
              <a:defRPr sz="4788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76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73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579906" y="2491640"/>
            <a:ext cx="5899621" cy="396604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1040" y="2491640"/>
            <a:ext cx="17356857" cy="3966041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30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56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790" y="11667389"/>
            <a:ext cx="23598486" cy="19467290"/>
          </a:xfrm>
        </p:spPr>
        <p:txBody>
          <a:bodyPr anchor="b"/>
          <a:lstStyle>
            <a:lvl1pPr>
              <a:defRPr sz="1795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6790" y="31318848"/>
            <a:ext cx="23598486" cy="10237387"/>
          </a:xfrm>
        </p:spPr>
        <p:txBody>
          <a:bodyPr/>
          <a:lstStyle>
            <a:lvl1pPr marL="0" indent="0">
              <a:buNone/>
              <a:defRPr sz="7182">
                <a:solidFill>
                  <a:schemeClr val="tx1"/>
                </a:solidFill>
              </a:defRPr>
            </a:lvl1pPr>
            <a:lvl2pPr marL="1368122" indent="0">
              <a:buNone/>
              <a:defRPr sz="5984">
                <a:solidFill>
                  <a:schemeClr val="tx1">
                    <a:tint val="75000"/>
                  </a:schemeClr>
                </a:solidFill>
              </a:defRPr>
            </a:lvl2pPr>
            <a:lvl3pPr marL="2736244" indent="0">
              <a:buNone/>
              <a:defRPr sz="5386">
                <a:solidFill>
                  <a:schemeClr val="tx1">
                    <a:tint val="75000"/>
                  </a:schemeClr>
                </a:solidFill>
              </a:defRPr>
            </a:lvl3pPr>
            <a:lvl4pPr marL="4104367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4pPr>
            <a:lvl5pPr marL="5472487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5pPr>
            <a:lvl6pPr marL="6840609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6pPr>
            <a:lvl7pPr marL="8208732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7pPr>
            <a:lvl8pPr marL="9576854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8pPr>
            <a:lvl9pPr marL="10944976" indent="0">
              <a:buNone/>
              <a:defRPr sz="4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89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1040" y="12458200"/>
            <a:ext cx="11628239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1286" y="12458200"/>
            <a:ext cx="11628239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328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602" y="2491650"/>
            <a:ext cx="23598486" cy="904574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4606" y="11472383"/>
            <a:ext cx="11574799" cy="5622437"/>
          </a:xfrm>
        </p:spPr>
        <p:txBody>
          <a:bodyPr anchor="b"/>
          <a:lstStyle>
            <a:lvl1pPr marL="0" indent="0">
              <a:buNone/>
              <a:defRPr sz="7182" b="1"/>
            </a:lvl1pPr>
            <a:lvl2pPr marL="1368122" indent="0">
              <a:buNone/>
              <a:defRPr sz="5984" b="1"/>
            </a:lvl2pPr>
            <a:lvl3pPr marL="2736244" indent="0">
              <a:buNone/>
              <a:defRPr sz="5386" b="1"/>
            </a:lvl3pPr>
            <a:lvl4pPr marL="4104367" indent="0">
              <a:buNone/>
              <a:defRPr sz="4788" b="1"/>
            </a:lvl4pPr>
            <a:lvl5pPr marL="5472487" indent="0">
              <a:buNone/>
              <a:defRPr sz="4788" b="1"/>
            </a:lvl5pPr>
            <a:lvl6pPr marL="6840609" indent="0">
              <a:buNone/>
              <a:defRPr sz="4788" b="1"/>
            </a:lvl6pPr>
            <a:lvl7pPr marL="8208732" indent="0">
              <a:buNone/>
              <a:defRPr sz="4788" b="1"/>
            </a:lvl7pPr>
            <a:lvl8pPr marL="9576854" indent="0">
              <a:buNone/>
              <a:defRPr sz="4788" b="1"/>
            </a:lvl8pPr>
            <a:lvl9pPr marL="10944976" indent="0">
              <a:buNone/>
              <a:defRPr sz="478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4606" y="17094820"/>
            <a:ext cx="11574799" cy="251439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51287" y="11472383"/>
            <a:ext cx="11631803" cy="5622437"/>
          </a:xfrm>
        </p:spPr>
        <p:txBody>
          <a:bodyPr anchor="b"/>
          <a:lstStyle>
            <a:lvl1pPr marL="0" indent="0">
              <a:buNone/>
              <a:defRPr sz="7182" b="1"/>
            </a:lvl1pPr>
            <a:lvl2pPr marL="1368122" indent="0">
              <a:buNone/>
              <a:defRPr sz="5984" b="1"/>
            </a:lvl2pPr>
            <a:lvl3pPr marL="2736244" indent="0">
              <a:buNone/>
              <a:defRPr sz="5386" b="1"/>
            </a:lvl3pPr>
            <a:lvl4pPr marL="4104367" indent="0">
              <a:buNone/>
              <a:defRPr sz="4788" b="1"/>
            </a:lvl4pPr>
            <a:lvl5pPr marL="5472487" indent="0">
              <a:buNone/>
              <a:defRPr sz="4788" b="1"/>
            </a:lvl5pPr>
            <a:lvl6pPr marL="6840609" indent="0">
              <a:buNone/>
              <a:defRPr sz="4788" b="1"/>
            </a:lvl6pPr>
            <a:lvl7pPr marL="8208732" indent="0">
              <a:buNone/>
              <a:defRPr sz="4788" b="1"/>
            </a:lvl7pPr>
            <a:lvl8pPr marL="9576854" indent="0">
              <a:buNone/>
              <a:defRPr sz="4788" b="1"/>
            </a:lvl8pPr>
            <a:lvl9pPr marL="10944976" indent="0">
              <a:buNone/>
              <a:defRPr sz="478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51287" y="17094820"/>
            <a:ext cx="11631803" cy="251439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11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26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95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602" y="3119967"/>
            <a:ext cx="8824494" cy="10919883"/>
          </a:xfrm>
        </p:spPr>
        <p:txBody>
          <a:bodyPr anchor="b"/>
          <a:lstStyle>
            <a:lvl1pPr>
              <a:defRPr sz="95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1804" y="6738274"/>
            <a:ext cx="13851285" cy="33257978"/>
          </a:xfrm>
        </p:spPr>
        <p:txBody>
          <a:bodyPr/>
          <a:lstStyle>
            <a:lvl1pPr>
              <a:defRPr sz="9575"/>
            </a:lvl1pPr>
            <a:lvl2pPr>
              <a:defRPr sz="8379"/>
            </a:lvl2pPr>
            <a:lvl3pPr>
              <a:defRPr sz="7182"/>
            </a:lvl3pPr>
            <a:lvl4pPr>
              <a:defRPr sz="5984"/>
            </a:lvl4pPr>
            <a:lvl5pPr>
              <a:defRPr sz="5984"/>
            </a:lvl5pPr>
            <a:lvl6pPr>
              <a:defRPr sz="5984"/>
            </a:lvl6pPr>
            <a:lvl7pPr>
              <a:defRPr sz="5984"/>
            </a:lvl7pPr>
            <a:lvl8pPr>
              <a:defRPr sz="5984"/>
            </a:lvl8pPr>
            <a:lvl9pPr>
              <a:defRPr sz="598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4602" y="14039850"/>
            <a:ext cx="8824494" cy="26010560"/>
          </a:xfrm>
        </p:spPr>
        <p:txBody>
          <a:bodyPr/>
          <a:lstStyle>
            <a:lvl1pPr marL="0" indent="0">
              <a:buNone/>
              <a:defRPr sz="4788"/>
            </a:lvl1pPr>
            <a:lvl2pPr marL="1368122" indent="0">
              <a:buNone/>
              <a:defRPr sz="4189"/>
            </a:lvl2pPr>
            <a:lvl3pPr marL="2736244" indent="0">
              <a:buNone/>
              <a:defRPr sz="3591"/>
            </a:lvl3pPr>
            <a:lvl4pPr marL="4104367" indent="0">
              <a:buNone/>
              <a:defRPr sz="2993"/>
            </a:lvl4pPr>
            <a:lvl5pPr marL="5472487" indent="0">
              <a:buNone/>
              <a:defRPr sz="2993"/>
            </a:lvl5pPr>
            <a:lvl6pPr marL="6840609" indent="0">
              <a:buNone/>
              <a:defRPr sz="2993"/>
            </a:lvl6pPr>
            <a:lvl7pPr marL="8208732" indent="0">
              <a:buNone/>
              <a:defRPr sz="2993"/>
            </a:lvl7pPr>
            <a:lvl8pPr marL="9576854" indent="0">
              <a:buNone/>
              <a:defRPr sz="2993"/>
            </a:lvl8pPr>
            <a:lvl9pPr marL="10944976" indent="0">
              <a:buNone/>
              <a:defRPr sz="299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66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602" y="3119967"/>
            <a:ext cx="8824494" cy="10919883"/>
          </a:xfrm>
        </p:spPr>
        <p:txBody>
          <a:bodyPr anchor="b"/>
          <a:lstStyle>
            <a:lvl1pPr>
              <a:defRPr sz="95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31804" y="6738274"/>
            <a:ext cx="13851285" cy="33257978"/>
          </a:xfrm>
        </p:spPr>
        <p:txBody>
          <a:bodyPr anchor="t"/>
          <a:lstStyle>
            <a:lvl1pPr marL="0" indent="0">
              <a:buNone/>
              <a:defRPr sz="9575"/>
            </a:lvl1pPr>
            <a:lvl2pPr marL="1368122" indent="0">
              <a:buNone/>
              <a:defRPr sz="8379"/>
            </a:lvl2pPr>
            <a:lvl3pPr marL="2736244" indent="0">
              <a:buNone/>
              <a:defRPr sz="7182"/>
            </a:lvl3pPr>
            <a:lvl4pPr marL="4104367" indent="0">
              <a:buNone/>
              <a:defRPr sz="5984"/>
            </a:lvl4pPr>
            <a:lvl5pPr marL="5472487" indent="0">
              <a:buNone/>
              <a:defRPr sz="5984"/>
            </a:lvl5pPr>
            <a:lvl6pPr marL="6840609" indent="0">
              <a:buNone/>
              <a:defRPr sz="5984"/>
            </a:lvl6pPr>
            <a:lvl7pPr marL="8208732" indent="0">
              <a:buNone/>
              <a:defRPr sz="5984"/>
            </a:lvl7pPr>
            <a:lvl8pPr marL="9576854" indent="0">
              <a:buNone/>
              <a:defRPr sz="5984"/>
            </a:lvl8pPr>
            <a:lvl9pPr marL="10944976" indent="0">
              <a:buNone/>
              <a:defRPr sz="598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4602" y="14039850"/>
            <a:ext cx="8824494" cy="26010560"/>
          </a:xfrm>
        </p:spPr>
        <p:txBody>
          <a:bodyPr/>
          <a:lstStyle>
            <a:lvl1pPr marL="0" indent="0">
              <a:buNone/>
              <a:defRPr sz="4788"/>
            </a:lvl1pPr>
            <a:lvl2pPr marL="1368122" indent="0">
              <a:buNone/>
              <a:defRPr sz="4189"/>
            </a:lvl2pPr>
            <a:lvl3pPr marL="2736244" indent="0">
              <a:buNone/>
              <a:defRPr sz="3591"/>
            </a:lvl3pPr>
            <a:lvl4pPr marL="4104367" indent="0">
              <a:buNone/>
              <a:defRPr sz="2993"/>
            </a:lvl4pPr>
            <a:lvl5pPr marL="5472487" indent="0">
              <a:buNone/>
              <a:defRPr sz="2993"/>
            </a:lvl5pPr>
            <a:lvl6pPr marL="6840609" indent="0">
              <a:buNone/>
              <a:defRPr sz="2993"/>
            </a:lvl6pPr>
            <a:lvl7pPr marL="8208732" indent="0">
              <a:buNone/>
              <a:defRPr sz="2993"/>
            </a:lvl7pPr>
            <a:lvl8pPr marL="9576854" indent="0">
              <a:buNone/>
              <a:defRPr sz="2993"/>
            </a:lvl8pPr>
            <a:lvl9pPr marL="10944976" indent="0">
              <a:buNone/>
              <a:defRPr sz="299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82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1039" y="2491650"/>
            <a:ext cx="23598486" cy="90457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1039" y="12458200"/>
            <a:ext cx="23598486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1040" y="43376215"/>
            <a:ext cx="6156127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9D643-C6BB-45D3-9654-B9AC2877D9FF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63187" y="43376215"/>
            <a:ext cx="9234190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23398" y="43376215"/>
            <a:ext cx="6156127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0C5B9-98E2-4B52-9C66-8BDB981FB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3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736244" rtl="0" eaLnBrk="1" latinLnBrk="0" hangingPunct="1">
        <a:lnSpc>
          <a:spcPct val="90000"/>
        </a:lnSpc>
        <a:spcBef>
          <a:spcPct val="0"/>
        </a:spcBef>
        <a:buNone/>
        <a:defRPr sz="131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4060" indent="-684060" algn="l" defTabSz="2736244" rtl="0" eaLnBrk="1" latinLnBrk="0" hangingPunct="1">
        <a:lnSpc>
          <a:spcPct val="90000"/>
        </a:lnSpc>
        <a:spcBef>
          <a:spcPts val="2993"/>
        </a:spcBef>
        <a:buFont typeface="Arial" panose="020B0604020202020204" pitchFamily="34" charset="0"/>
        <a:buChar char="•"/>
        <a:defRPr sz="8379" kern="1200">
          <a:solidFill>
            <a:schemeClr val="tx1"/>
          </a:solidFill>
          <a:latin typeface="+mn-lt"/>
          <a:ea typeface="+mn-ea"/>
          <a:cs typeface="+mn-cs"/>
        </a:defRPr>
      </a:lvl1pPr>
      <a:lvl2pPr marL="2052183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7182" kern="1200">
          <a:solidFill>
            <a:schemeClr val="tx1"/>
          </a:solidFill>
          <a:latin typeface="+mn-lt"/>
          <a:ea typeface="+mn-ea"/>
          <a:cs typeface="+mn-cs"/>
        </a:defRPr>
      </a:lvl2pPr>
      <a:lvl3pPr marL="3420305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984" kern="1200">
          <a:solidFill>
            <a:schemeClr val="tx1"/>
          </a:solidFill>
          <a:latin typeface="+mn-lt"/>
          <a:ea typeface="+mn-ea"/>
          <a:cs typeface="+mn-cs"/>
        </a:defRPr>
      </a:lvl3pPr>
      <a:lvl4pPr marL="4788427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4pPr>
      <a:lvl5pPr marL="6156549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5pPr>
      <a:lvl6pPr marL="7524670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6pPr>
      <a:lvl7pPr marL="8892792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7pPr>
      <a:lvl8pPr marL="10260914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8pPr>
      <a:lvl9pPr marL="11629036" indent="-684060" algn="l" defTabSz="273624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1pPr>
      <a:lvl2pPr marL="1368122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2pPr>
      <a:lvl3pPr marL="2736244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3pPr>
      <a:lvl4pPr marL="4104367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4pPr>
      <a:lvl5pPr marL="5472487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5pPr>
      <a:lvl6pPr marL="6840609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6pPr>
      <a:lvl7pPr marL="8208732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7pPr>
      <a:lvl8pPr marL="9576854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8pPr>
      <a:lvl9pPr marL="10944976" algn="l" defTabSz="2736244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doprofessor@xxxx.com" TargetMode="External"/><Relationship Id="rId2" Type="http://schemas.openxmlformats.org/officeDocument/2006/relationships/hyperlink" Target="mailto:emaildoautor@xxxx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9B1B206A-6AC2-4CF6-96EB-AFE7E5751884}"/>
              </a:ext>
            </a:extLst>
          </p:cNvPr>
          <p:cNvSpPr txBox="1"/>
          <p:nvPr/>
        </p:nvSpPr>
        <p:spPr>
          <a:xfrm>
            <a:off x="1095254" y="8568585"/>
            <a:ext cx="25170063" cy="36768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501" b="1" dirty="0"/>
              <a:t>TÍTULO DO TRABALHO</a:t>
            </a:r>
          </a:p>
          <a:p>
            <a:pPr algn="ctr"/>
            <a:endParaRPr lang="pt-BR" sz="6501" dirty="0"/>
          </a:p>
          <a:p>
            <a:pPr algn="ctr"/>
            <a:r>
              <a:rPr lang="pt-BR" sz="6501" dirty="0"/>
              <a:t>Silva JM</a:t>
            </a:r>
            <a:r>
              <a:rPr lang="pt-BR" sz="6501" baseline="30000" dirty="0"/>
              <a:t>1</a:t>
            </a:r>
            <a:r>
              <a:rPr lang="pt-BR" sz="6501" dirty="0"/>
              <a:t>, Souza CSH</a:t>
            </a:r>
            <a:r>
              <a:rPr lang="pt-BR" sz="6501" baseline="30000" dirty="0"/>
              <a:t>2</a:t>
            </a:r>
            <a:r>
              <a:rPr lang="pt-BR" sz="6501" dirty="0"/>
              <a:t>, Moura LDA</a:t>
            </a:r>
            <a:r>
              <a:rPr lang="pt-BR" sz="6501" baseline="30000" dirty="0"/>
              <a:t>1</a:t>
            </a:r>
          </a:p>
          <a:p>
            <a:pPr algn="ctr"/>
            <a:endParaRPr lang="pt-BR" sz="6000" dirty="0"/>
          </a:p>
          <a:p>
            <a:pPr algn="ctr"/>
            <a:r>
              <a:rPr lang="pt-BR" sz="5001" baseline="30000" dirty="0"/>
              <a:t>1</a:t>
            </a:r>
            <a:r>
              <a:rPr lang="pt-BR" sz="5001" dirty="0"/>
              <a:t>Nome da instituição a  qual o autor pertence, </a:t>
            </a:r>
            <a:r>
              <a:rPr lang="pt-BR" sz="5001" baseline="30000" dirty="0"/>
              <a:t>2</a:t>
            </a:r>
            <a:r>
              <a:rPr lang="pt-BR" sz="5001" dirty="0"/>
              <a:t> Nome da instituição a  qual o autor pertence, se houver uma segunda instituição</a:t>
            </a:r>
          </a:p>
          <a:p>
            <a:pPr algn="ctr"/>
            <a:r>
              <a:rPr lang="pt-BR" sz="5001" dirty="0">
                <a:hlinkClick r:id="rId2"/>
              </a:rPr>
              <a:t>emaildoautor@xxxx.com</a:t>
            </a:r>
            <a:r>
              <a:rPr lang="pt-BR" sz="5001" dirty="0"/>
              <a:t>, </a:t>
            </a:r>
            <a:r>
              <a:rPr lang="pt-BR" sz="5001" dirty="0">
                <a:hlinkClick r:id="rId3"/>
              </a:rPr>
              <a:t>emaildoprofessor@xxxx.com</a:t>
            </a:r>
            <a:endParaRPr lang="pt-BR" sz="5001" dirty="0"/>
          </a:p>
          <a:p>
            <a:pPr algn="ctr"/>
            <a:endParaRPr lang="pt-BR" sz="6000" b="1" dirty="0"/>
          </a:p>
          <a:p>
            <a:pPr algn="just"/>
            <a:r>
              <a:rPr lang="pt-BR" sz="6501" b="1" dirty="0"/>
              <a:t>INTRODUÇÃO</a:t>
            </a:r>
          </a:p>
          <a:p>
            <a:pPr algn="just"/>
            <a:r>
              <a:rPr lang="pt-BR" sz="6501" dirty="0"/>
              <a:t>Breve descrição do tema, de forma geral, buscando introduzir o assunto principal da pesquisa ao leitor, ao final deixar claro a justificativa e objetivos do estudo.</a:t>
            </a:r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r>
              <a:rPr lang="pt-BR" sz="6501" b="1" dirty="0"/>
              <a:t>MATERIAL E MÉTODOS</a:t>
            </a:r>
          </a:p>
          <a:p>
            <a:pPr algn="just"/>
            <a:r>
              <a:rPr lang="pt-BR" sz="6501" dirty="0"/>
              <a:t>Descrever de forma clara e precisa como o estudo foi realizado.</a:t>
            </a:r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r>
              <a:rPr lang="pt-BR" sz="6501" b="1" dirty="0"/>
              <a:t>RESULTADOS</a:t>
            </a:r>
          </a:p>
          <a:p>
            <a:pPr algn="just"/>
            <a:r>
              <a:rPr lang="pt-BR" sz="6501" dirty="0"/>
              <a:t>Demonstrar os resultados obtidos na pesquisa.</a:t>
            </a:r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r>
              <a:rPr lang="pt-BR" sz="6501" b="1" dirty="0"/>
              <a:t>CONSIDERAÇÕES FINAIS</a:t>
            </a:r>
          </a:p>
          <a:p>
            <a:pPr algn="l"/>
            <a:r>
              <a:rPr lang="pt-BR" sz="6501" dirty="0">
                <a:solidFill>
                  <a:srgbClr val="222222"/>
                </a:solidFill>
              </a:rPr>
              <a:t>Responder se a pesquisa resolveu o problema proposto, se ampliou a compreensão do problema ou se foram descobertos novos problemas</a:t>
            </a:r>
          </a:p>
          <a:p>
            <a:r>
              <a:rPr lang="pt-BR" sz="6501" dirty="0">
                <a:solidFill>
                  <a:srgbClr val="222222"/>
                </a:solidFill>
              </a:rPr>
              <a:t/>
            </a:r>
            <a:br>
              <a:rPr lang="pt-BR" sz="6501" dirty="0">
                <a:solidFill>
                  <a:srgbClr val="222222"/>
                </a:solidFill>
              </a:rPr>
            </a:br>
            <a:endParaRPr lang="pt-BR" sz="6501" dirty="0"/>
          </a:p>
          <a:p>
            <a:pPr algn="just"/>
            <a:endParaRPr lang="pt-BR" sz="6501" b="1" dirty="0"/>
          </a:p>
          <a:p>
            <a:pPr algn="just"/>
            <a:r>
              <a:rPr lang="pt-BR" sz="6501" b="1" dirty="0"/>
              <a:t>REFERÊNCIAS BIBLIOGRÁFICAS</a:t>
            </a:r>
          </a:p>
          <a:p>
            <a:pPr algn="just"/>
            <a:r>
              <a:rPr lang="pt-BR" sz="5001" dirty="0"/>
              <a:t>Colocar as referências bibliográficas de acordo com as normas da ABNT.</a:t>
            </a:r>
          </a:p>
          <a:p>
            <a:pPr algn="just"/>
            <a:endParaRPr lang="pt-BR" sz="6501" dirty="0"/>
          </a:p>
          <a:p>
            <a:pPr algn="just"/>
            <a:endParaRPr lang="pt-BR" sz="6501" dirty="0"/>
          </a:p>
          <a:p>
            <a:pPr algn="just"/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27864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92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975</TotalTime>
  <Words>115</Words>
  <Application>Microsoft Office PowerPoint</Application>
  <PresentationFormat>Personalizar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Oliveira</dc:creator>
  <cp:lastModifiedBy>Janaína Oliveira Queiroz</cp:lastModifiedBy>
  <cp:revision>7</cp:revision>
  <dcterms:created xsi:type="dcterms:W3CDTF">2020-07-22T20:11:42Z</dcterms:created>
  <dcterms:modified xsi:type="dcterms:W3CDTF">2026-05-11T18:41:46Z</dcterms:modified>
</cp:coreProperties>
</file>